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9" r:id="rId2"/>
    <p:sldId id="270" r:id="rId3"/>
    <p:sldId id="256" r:id="rId4"/>
    <p:sldId id="257" r:id="rId5"/>
    <p:sldId id="258" r:id="rId6"/>
    <p:sldId id="259" r:id="rId7"/>
    <p:sldId id="260" r:id="rId8"/>
    <p:sldId id="261" r:id="rId9"/>
    <p:sldId id="262" r:id="rId10"/>
    <p:sldId id="263" r:id="rId11"/>
    <p:sldId id="266" r:id="rId12"/>
    <p:sldId id="267"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B7FF"/>
    <a:srgbClr val="FF5655"/>
    <a:srgbClr val="FF1616"/>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05"/>
  </p:normalViewPr>
  <p:slideViewPr>
    <p:cSldViewPr snapToGrid="0" snapToObjects="1">
      <p:cViewPr varScale="1">
        <p:scale>
          <a:sx n="84" d="100"/>
          <a:sy n="84" d="100"/>
        </p:scale>
        <p:origin x="200" y="68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2098D-FA02-9F47-A74C-0AF54324068A}" type="datetimeFigureOut">
              <a:rPr lang="en-US" smtClean="0"/>
              <a:t>1/12/21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3DCB-054E-554F-9B95-F03548DD57D1}" type="slidenum">
              <a:rPr lang="en-US" smtClean="0"/>
              <a:t>‹#›</a:t>
            </a:fld>
            <a:endParaRPr lang="en-US" dirty="0"/>
          </a:p>
        </p:txBody>
      </p:sp>
    </p:spTree>
    <p:extLst>
      <p:ext uri="{BB962C8B-B14F-4D97-AF65-F5344CB8AC3E}">
        <p14:creationId xmlns:p14="http://schemas.microsoft.com/office/powerpoint/2010/main" val="39308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C3DCB-054E-554F-9B95-F03548DD57D1}" type="slidenum">
              <a:rPr lang="en-US" smtClean="0"/>
              <a:t>5</a:t>
            </a:fld>
            <a:endParaRPr lang="en-US" dirty="0"/>
          </a:p>
        </p:txBody>
      </p:sp>
    </p:spTree>
    <p:extLst>
      <p:ext uri="{BB962C8B-B14F-4D97-AF65-F5344CB8AC3E}">
        <p14:creationId xmlns:p14="http://schemas.microsoft.com/office/powerpoint/2010/main" val="152679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BE83-7495-7A4C-AE19-04A8275CC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4D595-EF6F-6D4F-87E6-ED30F62BA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F642A-C4A6-C143-825E-EFDC9290C2A7}"/>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5" name="Footer Placeholder 4">
            <a:extLst>
              <a:ext uri="{FF2B5EF4-FFF2-40B4-BE49-F238E27FC236}">
                <a16:creationId xmlns:a16="http://schemas.microsoft.com/office/drawing/2014/main" id="{9C39DE23-73BF-B743-9900-84C5CB58FD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8A0715-D319-B14C-AB17-09D11DF0AF12}"/>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40326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890D-6F49-8945-9DB5-F99449C7CC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743C6-B863-D84B-BFB2-C435C615C9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165C0-E3A6-E54C-8D3E-F5102AAAAD79}"/>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5" name="Footer Placeholder 4">
            <a:extLst>
              <a:ext uri="{FF2B5EF4-FFF2-40B4-BE49-F238E27FC236}">
                <a16:creationId xmlns:a16="http://schemas.microsoft.com/office/drawing/2014/main" id="{19CCF712-4780-424B-9128-70DDE797FF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63FA6E-B550-D54E-9850-91FB44553E77}"/>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235914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9C0FF-D62A-6145-B09C-C4AE5B37DD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EBBF1D-11A2-C145-86C1-61E5D8EE88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C5354-CC49-1D4C-8145-DC2F5F3E10F2}"/>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5" name="Footer Placeholder 4">
            <a:extLst>
              <a:ext uri="{FF2B5EF4-FFF2-40B4-BE49-F238E27FC236}">
                <a16:creationId xmlns:a16="http://schemas.microsoft.com/office/drawing/2014/main" id="{8099B8A4-E3E5-884E-8EA2-7D161A79C2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EC4635-821F-C349-AB26-27AD1506332E}"/>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196708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191C-31AD-AE46-8285-010578733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573A9-E751-5741-9803-F184518D79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DACDD-B105-494A-84B2-743FC6A7C1A7}"/>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5" name="Footer Placeholder 4">
            <a:extLst>
              <a:ext uri="{FF2B5EF4-FFF2-40B4-BE49-F238E27FC236}">
                <a16:creationId xmlns:a16="http://schemas.microsoft.com/office/drawing/2014/main" id="{A2E071B6-7896-324A-850F-7CDD2EF671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1EFAD2-8CC0-0340-808A-D22204371D49}"/>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194439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C513-A9D3-3E4F-BE74-524D845152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47F3F3-4CA8-0B47-86FC-9697F2FF3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D6F4F-6713-1C42-81F8-FC05DE188121}"/>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5" name="Footer Placeholder 4">
            <a:extLst>
              <a:ext uri="{FF2B5EF4-FFF2-40B4-BE49-F238E27FC236}">
                <a16:creationId xmlns:a16="http://schemas.microsoft.com/office/drawing/2014/main" id="{3326994B-FFA6-6D43-BBA2-5544094F1E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10F2A-1C18-7944-ADDA-8EE971333C9F}"/>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154994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11A2-3C72-FB4E-98CD-E6A077F56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F211C-B866-434B-A0F1-C7B16CF76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4E1A15-25F7-B141-9621-38F382DFFF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C4061-EC75-A146-98B2-1E25FA78272D}"/>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6" name="Footer Placeholder 5">
            <a:extLst>
              <a:ext uri="{FF2B5EF4-FFF2-40B4-BE49-F238E27FC236}">
                <a16:creationId xmlns:a16="http://schemas.microsoft.com/office/drawing/2014/main" id="{3331B322-AF4B-0E4D-B53E-BA79C15C1E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3BE78C-6CA5-534E-ADEA-B7804968BBAB}"/>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243441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38DF-AEE0-A447-AB63-B3B8DF5447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6D58C5-1C1A-0048-B31E-3306D654D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1893B7-73A1-0740-8370-AA99F9DF5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FEBA1-958E-DF4E-9A47-1D8A16A28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46BFD-AA9B-E740-A54D-77655586C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D429CC-899B-DC42-AC31-B903BD752DBC}"/>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8" name="Footer Placeholder 7">
            <a:extLst>
              <a:ext uri="{FF2B5EF4-FFF2-40B4-BE49-F238E27FC236}">
                <a16:creationId xmlns:a16="http://schemas.microsoft.com/office/drawing/2014/main" id="{5DD393AB-4FC6-8E40-A2F0-26BB1AB18D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C250EE-4CA7-A34E-A342-15B9F89D6BEF}"/>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41875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C90E-711D-1C49-9EF1-7A7669C26C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6D7B8-7F1B-4C4A-B7D2-6D8D57234F39}"/>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4" name="Footer Placeholder 3">
            <a:extLst>
              <a:ext uri="{FF2B5EF4-FFF2-40B4-BE49-F238E27FC236}">
                <a16:creationId xmlns:a16="http://schemas.microsoft.com/office/drawing/2014/main" id="{1BA0FABC-B98A-E848-B034-EC5D881ABD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755778-DD31-EB44-A2C0-96BDBFA3595E}"/>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23809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631E-D8C3-B542-8561-1AD209E70FE4}"/>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3" name="Footer Placeholder 2">
            <a:extLst>
              <a:ext uri="{FF2B5EF4-FFF2-40B4-BE49-F238E27FC236}">
                <a16:creationId xmlns:a16="http://schemas.microsoft.com/office/drawing/2014/main" id="{B8CAB2C7-060B-9046-A6CD-9EB1C1A0FF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D0EB82-D7C8-C443-9231-33CDDDBB1A3A}"/>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99103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7662-B299-B745-B3FC-9E37E0F24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21044-7362-6E42-82C4-37A17A290C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66382-0ED8-2148-AC4D-5D367AF10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ED637-3D7E-4F4C-A4C3-30F9A7071DE0}"/>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6" name="Footer Placeholder 5">
            <a:extLst>
              <a:ext uri="{FF2B5EF4-FFF2-40B4-BE49-F238E27FC236}">
                <a16:creationId xmlns:a16="http://schemas.microsoft.com/office/drawing/2014/main" id="{8D857275-5D4C-604F-BAFC-C2CE7D530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1A05D6-180A-0544-BBDB-3F9AAD67F0D3}"/>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333077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98F1-914B-1D4D-863E-FD28328E9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ED4A6-F50B-E34F-B345-EFEC002F1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4075CF-15CC-2A47-8DF9-AEB2D04C6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BDB98-FD18-B04C-A3BE-14EA9CBF5D9D}"/>
              </a:ext>
            </a:extLst>
          </p:cNvPr>
          <p:cNvSpPr>
            <a:spLocks noGrp="1"/>
          </p:cNvSpPr>
          <p:nvPr>
            <p:ph type="dt" sz="half" idx="10"/>
          </p:nvPr>
        </p:nvSpPr>
        <p:spPr/>
        <p:txBody>
          <a:bodyPr/>
          <a:lstStyle/>
          <a:p>
            <a:fld id="{2E2E7659-734F-A94C-9A4A-186430E81107}" type="datetimeFigureOut">
              <a:rPr lang="en-US" smtClean="0"/>
              <a:t>1/12/21</a:t>
            </a:fld>
            <a:endParaRPr lang="en-US" dirty="0"/>
          </a:p>
        </p:txBody>
      </p:sp>
      <p:sp>
        <p:nvSpPr>
          <p:cNvPr id="6" name="Footer Placeholder 5">
            <a:extLst>
              <a:ext uri="{FF2B5EF4-FFF2-40B4-BE49-F238E27FC236}">
                <a16:creationId xmlns:a16="http://schemas.microsoft.com/office/drawing/2014/main" id="{BAD116B4-94B3-D144-A092-0084340343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B6B611-F3C4-DA45-9D3B-FCFC60515CF3}"/>
              </a:ext>
            </a:extLst>
          </p:cNvPr>
          <p:cNvSpPr>
            <a:spLocks noGrp="1"/>
          </p:cNvSpPr>
          <p:nvPr>
            <p:ph type="sldNum" sz="quarter" idx="12"/>
          </p:nvPr>
        </p:nvSpPr>
        <p:spPr/>
        <p:txBody>
          <a:bodyPr/>
          <a:lstStyle/>
          <a:p>
            <a:fld id="{945FBF6D-A3F4-D547-B247-22AAA93D91D8}" type="slidenum">
              <a:rPr lang="en-US" smtClean="0"/>
              <a:t>‹#›</a:t>
            </a:fld>
            <a:endParaRPr lang="en-US" dirty="0"/>
          </a:p>
        </p:txBody>
      </p:sp>
    </p:spTree>
    <p:extLst>
      <p:ext uri="{BB962C8B-B14F-4D97-AF65-F5344CB8AC3E}">
        <p14:creationId xmlns:p14="http://schemas.microsoft.com/office/powerpoint/2010/main" val="224572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CD8D-CD70-F344-B269-E38FFD4BB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89AEB-A11E-9647-8AF3-06F1E1265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48D50-23C1-874B-8BB9-2A5437F06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E7659-734F-A94C-9A4A-186430E81107}" type="datetimeFigureOut">
              <a:rPr lang="en-US" smtClean="0"/>
              <a:t>1/12/21</a:t>
            </a:fld>
            <a:endParaRPr lang="en-US" dirty="0"/>
          </a:p>
        </p:txBody>
      </p:sp>
      <p:sp>
        <p:nvSpPr>
          <p:cNvPr id="5" name="Footer Placeholder 4">
            <a:extLst>
              <a:ext uri="{FF2B5EF4-FFF2-40B4-BE49-F238E27FC236}">
                <a16:creationId xmlns:a16="http://schemas.microsoft.com/office/drawing/2014/main" id="{15F3829F-21D5-A145-BF56-2FDEFEAB1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452C1A9-B6F0-434A-8A38-575F816A0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FBF6D-A3F4-D547-B247-22AAA93D91D8}" type="slidenum">
              <a:rPr lang="en-US" smtClean="0"/>
              <a:t>‹#›</a:t>
            </a:fld>
            <a:endParaRPr lang="en-US" dirty="0"/>
          </a:p>
        </p:txBody>
      </p:sp>
    </p:spTree>
    <p:extLst>
      <p:ext uri="{BB962C8B-B14F-4D97-AF65-F5344CB8AC3E}">
        <p14:creationId xmlns:p14="http://schemas.microsoft.com/office/powerpoint/2010/main" val="335365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sionaryteaching.com/how-to-play-would-you-rather-during-a-virtual-less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19CB776-DD0D-E948-9E57-A82F59F18974}"/>
              </a:ext>
            </a:extLst>
          </p:cNvPr>
          <p:cNvPicPr>
            <a:picLocks noChangeAspect="1"/>
          </p:cNvPicPr>
          <p:nvPr/>
        </p:nvPicPr>
        <p:blipFill rotWithShape="1">
          <a:blip r:embed="rId2"/>
          <a:srcRect t="10416" b="16251"/>
          <a:stretch/>
        </p:blipFill>
        <p:spPr>
          <a:xfrm>
            <a:off x="-1" y="0"/>
            <a:ext cx="12261273" cy="6858000"/>
          </a:xfrm>
          <a:prstGeom prst="rect">
            <a:avLst/>
          </a:prstGeom>
        </p:spPr>
      </p:pic>
      <p:sp>
        <p:nvSpPr>
          <p:cNvPr id="6" name="TextBox 5">
            <a:extLst>
              <a:ext uri="{FF2B5EF4-FFF2-40B4-BE49-F238E27FC236}">
                <a16:creationId xmlns:a16="http://schemas.microsoft.com/office/drawing/2014/main" id="{04BC406F-842B-5540-B141-E25B8B2531E6}"/>
              </a:ext>
            </a:extLst>
          </p:cNvPr>
          <p:cNvSpPr txBox="1"/>
          <p:nvPr/>
        </p:nvSpPr>
        <p:spPr>
          <a:xfrm>
            <a:off x="1085851" y="5886450"/>
            <a:ext cx="9544050" cy="830997"/>
          </a:xfrm>
          <a:prstGeom prst="rect">
            <a:avLst/>
          </a:prstGeom>
          <a:solidFill>
            <a:schemeClr val="bg1">
              <a:alpha val="33000"/>
            </a:schemeClr>
          </a:solidFill>
        </p:spPr>
        <p:txBody>
          <a:bodyPr wrap="square" rtlCol="0">
            <a:spAutoFit/>
          </a:bodyPr>
          <a:lstStyle/>
          <a:p>
            <a:pPr algn="ctr"/>
            <a:r>
              <a:rPr lang="en-US" sz="4800" dirty="0"/>
              <a:t>www.visionaryteaching.com</a:t>
            </a:r>
          </a:p>
        </p:txBody>
      </p:sp>
    </p:spTree>
    <p:extLst>
      <p:ext uri="{BB962C8B-B14F-4D97-AF65-F5344CB8AC3E}">
        <p14:creationId xmlns:p14="http://schemas.microsoft.com/office/powerpoint/2010/main" val="192400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6386513" cy="523220"/>
          </a:xfrm>
          <a:prstGeom prst="rect">
            <a:avLst/>
          </a:prstGeom>
          <a:noFill/>
        </p:spPr>
        <p:txBody>
          <a:bodyPr wrap="square" rtlCol="0">
            <a:spAutoFit/>
          </a:bodyPr>
          <a:lstStyle/>
          <a:p>
            <a:r>
              <a:rPr lang="en-US" sz="2800" b="1" dirty="0"/>
              <a:t>experience World War II?</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957888" y="141147"/>
            <a:ext cx="6060282" cy="523220"/>
          </a:xfrm>
          <a:prstGeom prst="rect">
            <a:avLst/>
          </a:prstGeom>
          <a:noFill/>
        </p:spPr>
        <p:txBody>
          <a:bodyPr wrap="square" rtlCol="0">
            <a:spAutoFit/>
          </a:bodyPr>
          <a:lstStyle/>
          <a:p>
            <a:pPr algn="r"/>
            <a:r>
              <a:rPr lang="en-US" sz="2800" b="1" dirty="0"/>
              <a:t>experience the Revolutionary War?</a:t>
            </a:r>
          </a:p>
        </p:txBody>
      </p:sp>
      <p:pic>
        <p:nvPicPr>
          <p:cNvPr id="4" name="Picture 3" descr="Icon&#10;&#10;Description automatically generated">
            <a:extLst>
              <a:ext uri="{FF2B5EF4-FFF2-40B4-BE49-F238E27FC236}">
                <a16:creationId xmlns:a16="http://schemas.microsoft.com/office/drawing/2014/main" id="{546DD6B8-9CFF-AB45-89A7-140502AC8280}"/>
              </a:ext>
            </a:extLst>
          </p:cNvPr>
          <p:cNvPicPr>
            <a:picLocks noChangeAspect="1"/>
          </p:cNvPicPr>
          <p:nvPr/>
        </p:nvPicPr>
        <p:blipFill>
          <a:blip r:embed="rId2"/>
          <a:stretch>
            <a:fillRect/>
          </a:stretch>
        </p:blipFill>
        <p:spPr>
          <a:xfrm>
            <a:off x="10753725" y="664367"/>
            <a:ext cx="1343025" cy="1343025"/>
          </a:xfrm>
          <a:prstGeom prst="rect">
            <a:avLst/>
          </a:prstGeom>
        </p:spPr>
      </p:pic>
      <p:pic>
        <p:nvPicPr>
          <p:cNvPr id="9" name="Picture 8" descr="A picture containing game&#10;&#10;Description automatically generated">
            <a:extLst>
              <a:ext uri="{FF2B5EF4-FFF2-40B4-BE49-F238E27FC236}">
                <a16:creationId xmlns:a16="http://schemas.microsoft.com/office/drawing/2014/main" id="{85F7D6B5-EBEB-B041-9990-A0D219F008A8}"/>
              </a:ext>
            </a:extLst>
          </p:cNvPr>
          <p:cNvPicPr>
            <a:picLocks noChangeAspect="1"/>
          </p:cNvPicPr>
          <p:nvPr/>
        </p:nvPicPr>
        <p:blipFill>
          <a:blip r:embed="rId3"/>
          <a:stretch>
            <a:fillRect/>
          </a:stretch>
        </p:blipFill>
        <p:spPr>
          <a:xfrm>
            <a:off x="97633" y="4903439"/>
            <a:ext cx="1343025" cy="1343025"/>
          </a:xfrm>
          <a:prstGeom prst="rect">
            <a:avLst/>
          </a:prstGeom>
        </p:spPr>
      </p:pic>
    </p:spTree>
    <p:extLst>
      <p:ext uri="{BB962C8B-B14F-4D97-AF65-F5344CB8AC3E}">
        <p14:creationId xmlns:p14="http://schemas.microsoft.com/office/powerpoint/2010/main" val="292357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7129463" cy="523220"/>
          </a:xfrm>
          <a:prstGeom prst="rect">
            <a:avLst/>
          </a:prstGeom>
          <a:noFill/>
        </p:spPr>
        <p:txBody>
          <a:bodyPr wrap="square" rtlCol="0">
            <a:spAutoFit/>
          </a:bodyPr>
          <a:lstStyle/>
          <a:p>
            <a:r>
              <a:rPr lang="en-US" sz="2800" b="1" dirty="0"/>
              <a:t>participate in the 1963 March on Washington?</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957888" y="141147"/>
            <a:ext cx="6060282" cy="523220"/>
          </a:xfrm>
          <a:prstGeom prst="rect">
            <a:avLst/>
          </a:prstGeom>
          <a:noFill/>
        </p:spPr>
        <p:txBody>
          <a:bodyPr wrap="square" rtlCol="0">
            <a:spAutoFit/>
          </a:bodyPr>
          <a:lstStyle/>
          <a:p>
            <a:pPr algn="r"/>
            <a:r>
              <a:rPr lang="en-US" sz="2800" b="1" dirty="0"/>
              <a:t>ride with Paul Revere?</a:t>
            </a:r>
          </a:p>
        </p:txBody>
      </p:sp>
      <p:pic>
        <p:nvPicPr>
          <p:cNvPr id="4" name="Picture 3" descr="A picture containing shape&#10;&#10;Description automatically generated">
            <a:extLst>
              <a:ext uri="{FF2B5EF4-FFF2-40B4-BE49-F238E27FC236}">
                <a16:creationId xmlns:a16="http://schemas.microsoft.com/office/drawing/2014/main" id="{E03231A7-BAF5-6441-957A-1CB3F5B03011}"/>
              </a:ext>
            </a:extLst>
          </p:cNvPr>
          <p:cNvPicPr>
            <a:picLocks noChangeAspect="1"/>
          </p:cNvPicPr>
          <p:nvPr/>
        </p:nvPicPr>
        <p:blipFill>
          <a:blip r:embed="rId2"/>
          <a:stretch>
            <a:fillRect/>
          </a:stretch>
        </p:blipFill>
        <p:spPr>
          <a:xfrm>
            <a:off x="10482262" y="402757"/>
            <a:ext cx="1535908" cy="1535908"/>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39C0A50B-1873-FE4E-B05A-BF67FAD690C8}"/>
              </a:ext>
            </a:extLst>
          </p:cNvPr>
          <p:cNvPicPr>
            <a:picLocks noChangeAspect="1"/>
          </p:cNvPicPr>
          <p:nvPr/>
        </p:nvPicPr>
        <p:blipFill rotWithShape="1">
          <a:blip r:embed="rId3"/>
          <a:srcRect b="31467"/>
          <a:stretch/>
        </p:blipFill>
        <p:spPr>
          <a:xfrm>
            <a:off x="86380" y="4174658"/>
            <a:ext cx="2837795" cy="1944828"/>
          </a:xfrm>
          <a:prstGeom prst="rect">
            <a:avLst/>
          </a:prstGeom>
        </p:spPr>
      </p:pic>
    </p:spTree>
    <p:extLst>
      <p:ext uri="{BB962C8B-B14F-4D97-AF65-F5344CB8AC3E}">
        <p14:creationId xmlns:p14="http://schemas.microsoft.com/office/powerpoint/2010/main" val="147734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6386513" cy="523220"/>
          </a:xfrm>
          <a:prstGeom prst="rect">
            <a:avLst/>
          </a:prstGeom>
          <a:noFill/>
        </p:spPr>
        <p:txBody>
          <a:bodyPr wrap="square" rtlCol="0">
            <a:spAutoFit/>
          </a:bodyPr>
          <a:lstStyle/>
          <a:p>
            <a:r>
              <a:rPr lang="en-US" sz="2800" b="1" dirty="0"/>
              <a:t>experience the Industrial Revolution?</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957888" y="141147"/>
            <a:ext cx="6060282" cy="523220"/>
          </a:xfrm>
          <a:prstGeom prst="rect">
            <a:avLst/>
          </a:prstGeom>
          <a:noFill/>
        </p:spPr>
        <p:txBody>
          <a:bodyPr wrap="square" rtlCol="0">
            <a:spAutoFit/>
          </a:bodyPr>
          <a:lstStyle/>
          <a:p>
            <a:pPr algn="r"/>
            <a:r>
              <a:rPr lang="en-US" sz="2800" b="1" dirty="0"/>
              <a:t>experience the Gold Rush?</a:t>
            </a:r>
          </a:p>
        </p:txBody>
      </p:sp>
      <p:pic>
        <p:nvPicPr>
          <p:cNvPr id="4" name="Picture 3" descr="A picture containing icon&#10;&#10;Description automatically generated">
            <a:extLst>
              <a:ext uri="{FF2B5EF4-FFF2-40B4-BE49-F238E27FC236}">
                <a16:creationId xmlns:a16="http://schemas.microsoft.com/office/drawing/2014/main" id="{1545B819-5564-8E46-953B-C97576414C50}"/>
              </a:ext>
            </a:extLst>
          </p:cNvPr>
          <p:cNvPicPr>
            <a:picLocks noChangeAspect="1"/>
          </p:cNvPicPr>
          <p:nvPr/>
        </p:nvPicPr>
        <p:blipFill>
          <a:blip r:embed="rId2"/>
          <a:stretch>
            <a:fillRect/>
          </a:stretch>
        </p:blipFill>
        <p:spPr>
          <a:xfrm flipH="1">
            <a:off x="10558463" y="367901"/>
            <a:ext cx="1343025" cy="1343025"/>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BC85C4DD-5E1B-FB4F-8BDC-DAF1EAED730B}"/>
              </a:ext>
            </a:extLst>
          </p:cNvPr>
          <p:cNvPicPr>
            <a:picLocks noChangeAspect="1"/>
          </p:cNvPicPr>
          <p:nvPr/>
        </p:nvPicPr>
        <p:blipFill>
          <a:blip r:embed="rId3"/>
          <a:stretch>
            <a:fillRect/>
          </a:stretch>
        </p:blipFill>
        <p:spPr>
          <a:xfrm flipH="1">
            <a:off x="242887" y="5025509"/>
            <a:ext cx="1226998" cy="1226998"/>
          </a:xfrm>
          <a:prstGeom prst="rect">
            <a:avLst/>
          </a:prstGeom>
        </p:spPr>
      </p:pic>
    </p:spTree>
    <p:extLst>
      <p:ext uri="{BB962C8B-B14F-4D97-AF65-F5344CB8AC3E}">
        <p14:creationId xmlns:p14="http://schemas.microsoft.com/office/powerpoint/2010/main" val="229119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7472363" cy="523220"/>
          </a:xfrm>
          <a:prstGeom prst="rect">
            <a:avLst/>
          </a:prstGeom>
          <a:noFill/>
        </p:spPr>
        <p:txBody>
          <a:bodyPr wrap="square" rtlCol="0">
            <a:spAutoFit/>
          </a:bodyPr>
          <a:lstStyle/>
          <a:p>
            <a:r>
              <a:rPr lang="en-US" sz="2800" b="1" dirty="0"/>
              <a:t>be able to stop the September 11, 2001 attacks?</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386388" y="141147"/>
            <a:ext cx="6631782" cy="523220"/>
          </a:xfrm>
          <a:prstGeom prst="rect">
            <a:avLst/>
          </a:prstGeom>
          <a:noFill/>
        </p:spPr>
        <p:txBody>
          <a:bodyPr wrap="square" rtlCol="0">
            <a:spAutoFit/>
          </a:bodyPr>
          <a:lstStyle/>
          <a:p>
            <a:r>
              <a:rPr lang="en-US" sz="2800" b="1" dirty="0"/>
              <a:t>be able to stop the attack on Pearl Harbor?</a:t>
            </a:r>
          </a:p>
        </p:txBody>
      </p:sp>
      <p:pic>
        <p:nvPicPr>
          <p:cNvPr id="4" name="Picture 3" descr="A picture containing shape&#10;&#10;Description automatically generated">
            <a:extLst>
              <a:ext uri="{FF2B5EF4-FFF2-40B4-BE49-F238E27FC236}">
                <a16:creationId xmlns:a16="http://schemas.microsoft.com/office/drawing/2014/main" id="{FD6EDCE2-D7CD-A94B-93F7-761702E1164B}"/>
              </a:ext>
            </a:extLst>
          </p:cNvPr>
          <p:cNvPicPr>
            <a:picLocks noChangeAspect="1"/>
          </p:cNvPicPr>
          <p:nvPr/>
        </p:nvPicPr>
        <p:blipFill>
          <a:blip r:embed="rId2"/>
          <a:stretch>
            <a:fillRect/>
          </a:stretch>
        </p:blipFill>
        <p:spPr>
          <a:xfrm rot="20559508">
            <a:off x="9158286" y="-68731"/>
            <a:ext cx="2616339" cy="2616339"/>
          </a:xfrm>
          <a:prstGeom prst="rect">
            <a:avLst/>
          </a:prstGeom>
        </p:spPr>
      </p:pic>
      <p:pic>
        <p:nvPicPr>
          <p:cNvPr id="9" name="Picture 8" descr="A picture containing sitting, large, tall, tower&#10;&#10;Description automatically generated">
            <a:extLst>
              <a:ext uri="{FF2B5EF4-FFF2-40B4-BE49-F238E27FC236}">
                <a16:creationId xmlns:a16="http://schemas.microsoft.com/office/drawing/2014/main" id="{F69ECDED-F42D-0646-9111-D464F921A245}"/>
              </a:ext>
            </a:extLst>
          </p:cNvPr>
          <p:cNvPicPr>
            <a:picLocks noChangeAspect="1"/>
          </p:cNvPicPr>
          <p:nvPr/>
        </p:nvPicPr>
        <p:blipFill>
          <a:blip r:embed="rId3"/>
          <a:stretch>
            <a:fillRect/>
          </a:stretch>
        </p:blipFill>
        <p:spPr>
          <a:xfrm>
            <a:off x="-347663" y="3436145"/>
            <a:ext cx="2616339" cy="2616339"/>
          </a:xfrm>
          <a:prstGeom prst="rect">
            <a:avLst/>
          </a:prstGeom>
        </p:spPr>
      </p:pic>
    </p:spTree>
    <p:extLst>
      <p:ext uri="{BB962C8B-B14F-4D97-AF65-F5344CB8AC3E}">
        <p14:creationId xmlns:p14="http://schemas.microsoft.com/office/powerpoint/2010/main" val="322104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7758113" cy="523220"/>
          </a:xfrm>
          <a:prstGeom prst="rect">
            <a:avLst/>
          </a:prstGeom>
          <a:noFill/>
        </p:spPr>
        <p:txBody>
          <a:bodyPr wrap="square" rtlCol="0">
            <a:spAutoFit/>
          </a:bodyPr>
          <a:lstStyle/>
          <a:p>
            <a:r>
              <a:rPr lang="en-US" sz="2800" b="1" dirty="0"/>
              <a:t>interview an astronaut who landed on the Moon?</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957888" y="141147"/>
            <a:ext cx="6060282" cy="523220"/>
          </a:xfrm>
          <a:prstGeom prst="rect">
            <a:avLst/>
          </a:prstGeom>
          <a:noFill/>
        </p:spPr>
        <p:txBody>
          <a:bodyPr wrap="square" rtlCol="0">
            <a:spAutoFit/>
          </a:bodyPr>
          <a:lstStyle/>
          <a:p>
            <a:pPr algn="r"/>
            <a:r>
              <a:rPr lang="en-US" sz="2800" b="1" dirty="0"/>
              <a:t>interview a Tuskegee Airman?</a:t>
            </a:r>
          </a:p>
        </p:txBody>
      </p:sp>
      <p:pic>
        <p:nvPicPr>
          <p:cNvPr id="4" name="Picture 3" descr="A picture containing icon&#10;&#10;Description automatically generated">
            <a:extLst>
              <a:ext uri="{FF2B5EF4-FFF2-40B4-BE49-F238E27FC236}">
                <a16:creationId xmlns:a16="http://schemas.microsoft.com/office/drawing/2014/main" id="{FC0DCAF3-2F86-D547-A946-5650F44FDA61}"/>
              </a:ext>
            </a:extLst>
          </p:cNvPr>
          <p:cNvPicPr>
            <a:picLocks noChangeAspect="1"/>
          </p:cNvPicPr>
          <p:nvPr/>
        </p:nvPicPr>
        <p:blipFill>
          <a:blip r:embed="rId2"/>
          <a:stretch>
            <a:fillRect/>
          </a:stretch>
        </p:blipFill>
        <p:spPr>
          <a:xfrm rot="4033705">
            <a:off x="10513871" y="552774"/>
            <a:ext cx="1528763" cy="1528763"/>
          </a:xfrm>
          <a:prstGeom prst="rect">
            <a:avLst/>
          </a:prstGeom>
        </p:spPr>
      </p:pic>
      <p:pic>
        <p:nvPicPr>
          <p:cNvPr id="9" name="Picture 8" descr="A picture containing clock, sitting, front, large&#10;&#10;Description automatically generated">
            <a:extLst>
              <a:ext uri="{FF2B5EF4-FFF2-40B4-BE49-F238E27FC236}">
                <a16:creationId xmlns:a16="http://schemas.microsoft.com/office/drawing/2014/main" id="{FB1E3B2F-04A7-1640-A93F-24C6FD2F2CC4}"/>
              </a:ext>
            </a:extLst>
          </p:cNvPr>
          <p:cNvPicPr>
            <a:picLocks noChangeAspect="1"/>
          </p:cNvPicPr>
          <p:nvPr/>
        </p:nvPicPr>
        <p:blipFill>
          <a:blip r:embed="rId3"/>
          <a:stretch>
            <a:fillRect/>
          </a:stretch>
        </p:blipFill>
        <p:spPr>
          <a:xfrm>
            <a:off x="385764" y="4965769"/>
            <a:ext cx="1214438" cy="1214438"/>
          </a:xfrm>
          <a:prstGeom prst="rect">
            <a:avLst/>
          </a:prstGeom>
        </p:spPr>
      </p:pic>
    </p:spTree>
    <p:extLst>
      <p:ext uri="{BB962C8B-B14F-4D97-AF65-F5344CB8AC3E}">
        <p14:creationId xmlns:p14="http://schemas.microsoft.com/office/powerpoint/2010/main" val="376188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0503EB7-C360-A844-BF2C-FCB92D5EBBD5}"/>
              </a:ext>
            </a:extLst>
          </p:cNvPr>
          <p:cNvPicPr>
            <a:picLocks noChangeAspect="1"/>
          </p:cNvPicPr>
          <p:nvPr/>
        </p:nvPicPr>
        <p:blipFill>
          <a:blip r:embed="rId2"/>
          <a:stretch>
            <a:fillRect/>
          </a:stretch>
        </p:blipFill>
        <p:spPr>
          <a:xfrm>
            <a:off x="4235450" y="152400"/>
            <a:ext cx="3251200" cy="1294528"/>
          </a:xfrm>
          <a:prstGeom prst="rect">
            <a:avLst/>
          </a:prstGeom>
        </p:spPr>
      </p:pic>
      <p:sp>
        <p:nvSpPr>
          <p:cNvPr id="6" name="TextBox 5">
            <a:extLst>
              <a:ext uri="{FF2B5EF4-FFF2-40B4-BE49-F238E27FC236}">
                <a16:creationId xmlns:a16="http://schemas.microsoft.com/office/drawing/2014/main" id="{084531EE-C332-AB4C-B8AA-E77038ADFD56}"/>
              </a:ext>
            </a:extLst>
          </p:cNvPr>
          <p:cNvSpPr txBox="1"/>
          <p:nvPr/>
        </p:nvSpPr>
        <p:spPr>
          <a:xfrm>
            <a:off x="400050" y="2028828"/>
            <a:ext cx="11329988" cy="4278094"/>
          </a:xfrm>
          <a:prstGeom prst="rect">
            <a:avLst/>
          </a:prstGeom>
          <a:noFill/>
        </p:spPr>
        <p:txBody>
          <a:bodyPr wrap="square" rtlCol="0">
            <a:spAutoFit/>
          </a:bodyPr>
          <a:lstStyle/>
          <a:p>
            <a:r>
              <a:rPr lang="en-US" sz="2400" b="1" dirty="0"/>
              <a:t>Visionary Teaching </a:t>
            </a:r>
            <a:r>
              <a:rPr lang="en-US" sz="2400" dirty="0"/>
              <a:t>is pleased to offer this versatile learning resource for use by educators of all grade levels.  Feel free to edit the content on individuals slides to meet the needs of your diverse learners and the content that you are teaching them.</a:t>
            </a:r>
          </a:p>
          <a:p>
            <a:endParaRPr lang="en-US" sz="2400" dirty="0"/>
          </a:p>
          <a:p>
            <a:r>
              <a:rPr lang="en-US" sz="2400" dirty="0"/>
              <a:t>Visit Visionary Teaching’s website to learn more about </a:t>
            </a:r>
            <a:r>
              <a:rPr lang="en-US" sz="2400" dirty="0">
                <a:hlinkClick r:id="rId3"/>
              </a:rPr>
              <a:t>playing </a:t>
            </a:r>
            <a:r>
              <a:rPr lang="en-US" sz="2400" i="1" dirty="0">
                <a:hlinkClick r:id="rId3"/>
              </a:rPr>
              <a:t>Would You Rather </a:t>
            </a:r>
            <a:r>
              <a:rPr lang="en-US" sz="2400" dirty="0">
                <a:hlinkClick r:id="rId3"/>
              </a:rPr>
              <a:t>on a virtual platform</a:t>
            </a:r>
            <a:r>
              <a:rPr lang="en-US" sz="2400" dirty="0"/>
              <a:t>.</a:t>
            </a:r>
          </a:p>
          <a:p>
            <a:endParaRPr lang="en-US" sz="2400" dirty="0"/>
          </a:p>
          <a:p>
            <a:r>
              <a:rPr lang="en-US" sz="2400" dirty="0"/>
              <a:t>All clipart and fonts were taken from the public domain.  All content and design elements were created by Daniel Biegun.</a:t>
            </a:r>
          </a:p>
          <a:p>
            <a:pPr algn="ctr"/>
            <a:endParaRPr lang="en-US" sz="2400" dirty="0"/>
          </a:p>
          <a:p>
            <a:pPr algn="ctr"/>
            <a:r>
              <a:rPr lang="en-US" sz="3200" b="1" dirty="0"/>
              <a:t>Happy Teaching!</a:t>
            </a:r>
          </a:p>
        </p:txBody>
      </p:sp>
      <p:sp>
        <p:nvSpPr>
          <p:cNvPr id="7" name="TextBox 6">
            <a:extLst>
              <a:ext uri="{FF2B5EF4-FFF2-40B4-BE49-F238E27FC236}">
                <a16:creationId xmlns:a16="http://schemas.microsoft.com/office/drawing/2014/main" id="{5890D077-EF7B-F14E-9DAC-188CFDCF8FC3}"/>
              </a:ext>
            </a:extLst>
          </p:cNvPr>
          <p:cNvSpPr txBox="1"/>
          <p:nvPr/>
        </p:nvSpPr>
        <p:spPr>
          <a:xfrm>
            <a:off x="4071940" y="1375488"/>
            <a:ext cx="3643312" cy="369332"/>
          </a:xfrm>
          <a:prstGeom prst="rect">
            <a:avLst/>
          </a:prstGeom>
          <a:noFill/>
        </p:spPr>
        <p:txBody>
          <a:bodyPr wrap="square" rtlCol="0">
            <a:spAutoFit/>
          </a:bodyPr>
          <a:lstStyle/>
          <a:p>
            <a:pPr algn="ctr"/>
            <a:r>
              <a:rPr lang="en-US" dirty="0"/>
              <a:t>www.visionaryteaching.com</a:t>
            </a:r>
          </a:p>
        </p:txBody>
      </p:sp>
    </p:spTree>
    <p:extLst>
      <p:ext uri="{BB962C8B-B14F-4D97-AF65-F5344CB8AC3E}">
        <p14:creationId xmlns:p14="http://schemas.microsoft.com/office/powerpoint/2010/main" val="156274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4500563" cy="523220"/>
          </a:xfrm>
          <a:prstGeom prst="rect">
            <a:avLst/>
          </a:prstGeom>
          <a:noFill/>
        </p:spPr>
        <p:txBody>
          <a:bodyPr wrap="square" rtlCol="0">
            <a:spAutoFit/>
          </a:bodyPr>
          <a:lstStyle/>
          <a:p>
            <a:r>
              <a:rPr lang="en-US" sz="2800" b="1" dirty="0"/>
              <a:t>have lunch with Rosa Parks?</a:t>
            </a:r>
          </a:p>
        </p:txBody>
      </p:sp>
      <p:sp>
        <p:nvSpPr>
          <p:cNvPr id="14" name="TextBox 13">
            <a:extLst>
              <a:ext uri="{FF2B5EF4-FFF2-40B4-BE49-F238E27FC236}">
                <a16:creationId xmlns:a16="http://schemas.microsoft.com/office/drawing/2014/main" id="{414A38A0-4E47-E74C-9068-38523B8E8D41}"/>
              </a:ext>
            </a:extLst>
          </p:cNvPr>
          <p:cNvSpPr txBox="1"/>
          <p:nvPr/>
        </p:nvSpPr>
        <p:spPr>
          <a:xfrm>
            <a:off x="7315200" y="141147"/>
            <a:ext cx="4702970" cy="523220"/>
          </a:xfrm>
          <a:prstGeom prst="rect">
            <a:avLst/>
          </a:prstGeom>
          <a:noFill/>
        </p:spPr>
        <p:txBody>
          <a:bodyPr wrap="square" rtlCol="0">
            <a:spAutoFit/>
          </a:bodyPr>
          <a:lstStyle/>
          <a:p>
            <a:r>
              <a:rPr lang="en-US" sz="2800" b="1" dirty="0"/>
              <a:t>have lunch with Ben Franklin?</a:t>
            </a:r>
          </a:p>
        </p:txBody>
      </p:sp>
      <p:pic>
        <p:nvPicPr>
          <p:cNvPr id="16" name="Picture 15" descr="A picture containing toy&#10;&#10;Description automatically generated">
            <a:extLst>
              <a:ext uri="{FF2B5EF4-FFF2-40B4-BE49-F238E27FC236}">
                <a16:creationId xmlns:a16="http://schemas.microsoft.com/office/drawing/2014/main" id="{B5F3AA39-E8A5-2542-B435-279DFF5B108F}"/>
              </a:ext>
            </a:extLst>
          </p:cNvPr>
          <p:cNvPicPr>
            <a:picLocks noChangeAspect="1"/>
          </p:cNvPicPr>
          <p:nvPr/>
        </p:nvPicPr>
        <p:blipFill>
          <a:blip r:embed="rId2"/>
          <a:stretch>
            <a:fillRect/>
          </a:stretch>
        </p:blipFill>
        <p:spPr>
          <a:xfrm>
            <a:off x="423863" y="4901476"/>
            <a:ext cx="1257300" cy="1257300"/>
          </a:xfrm>
          <a:prstGeom prst="rect">
            <a:avLst/>
          </a:prstGeom>
          <a:solidFill>
            <a:srgbClr val="38B7FF"/>
          </a:solidFill>
        </p:spPr>
      </p:pic>
      <p:pic>
        <p:nvPicPr>
          <p:cNvPr id="18" name="Picture 17" descr="Icon&#10;&#10;Description automatically generated">
            <a:extLst>
              <a:ext uri="{FF2B5EF4-FFF2-40B4-BE49-F238E27FC236}">
                <a16:creationId xmlns:a16="http://schemas.microsoft.com/office/drawing/2014/main" id="{8AC6B583-50F8-C44B-9E68-44949C7A77BF}"/>
              </a:ext>
            </a:extLst>
          </p:cNvPr>
          <p:cNvPicPr>
            <a:picLocks noChangeAspect="1"/>
          </p:cNvPicPr>
          <p:nvPr/>
        </p:nvPicPr>
        <p:blipFill>
          <a:blip r:embed="rId3"/>
          <a:stretch>
            <a:fillRect/>
          </a:stretch>
        </p:blipFill>
        <p:spPr>
          <a:xfrm>
            <a:off x="10591799" y="657221"/>
            <a:ext cx="1257300" cy="1257300"/>
          </a:xfrm>
          <a:prstGeom prst="rect">
            <a:avLst/>
          </a:prstGeom>
        </p:spPr>
      </p:pic>
    </p:spTree>
    <p:extLst>
      <p:ext uri="{BB962C8B-B14F-4D97-AF65-F5344CB8AC3E}">
        <p14:creationId xmlns:p14="http://schemas.microsoft.com/office/powerpoint/2010/main" val="42072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5372101" cy="523220"/>
          </a:xfrm>
          <a:prstGeom prst="rect">
            <a:avLst/>
          </a:prstGeom>
          <a:noFill/>
        </p:spPr>
        <p:txBody>
          <a:bodyPr wrap="square" rtlCol="0">
            <a:spAutoFit/>
          </a:bodyPr>
          <a:lstStyle/>
          <a:p>
            <a:r>
              <a:rPr lang="en-US" sz="2800" b="1" dirty="0"/>
              <a:t>be President of the United States?</a:t>
            </a:r>
          </a:p>
        </p:txBody>
      </p:sp>
      <p:sp>
        <p:nvSpPr>
          <p:cNvPr id="14" name="TextBox 13">
            <a:extLst>
              <a:ext uri="{FF2B5EF4-FFF2-40B4-BE49-F238E27FC236}">
                <a16:creationId xmlns:a16="http://schemas.microsoft.com/office/drawing/2014/main" id="{414A38A0-4E47-E74C-9068-38523B8E8D41}"/>
              </a:ext>
            </a:extLst>
          </p:cNvPr>
          <p:cNvSpPr txBox="1"/>
          <p:nvPr/>
        </p:nvSpPr>
        <p:spPr>
          <a:xfrm>
            <a:off x="7019923" y="141147"/>
            <a:ext cx="4702970" cy="523220"/>
          </a:xfrm>
          <a:prstGeom prst="rect">
            <a:avLst/>
          </a:prstGeom>
          <a:noFill/>
        </p:spPr>
        <p:txBody>
          <a:bodyPr wrap="square" rtlCol="0">
            <a:spAutoFit/>
          </a:bodyPr>
          <a:lstStyle/>
          <a:p>
            <a:pPr algn="r"/>
            <a:r>
              <a:rPr lang="en-US" sz="2800" b="1" dirty="0"/>
              <a:t>be a famous inventor?</a:t>
            </a:r>
          </a:p>
        </p:txBody>
      </p:sp>
      <p:pic>
        <p:nvPicPr>
          <p:cNvPr id="3" name="Picture 2" descr="Diagram&#10;&#10;Description automatically generated">
            <a:extLst>
              <a:ext uri="{FF2B5EF4-FFF2-40B4-BE49-F238E27FC236}">
                <a16:creationId xmlns:a16="http://schemas.microsoft.com/office/drawing/2014/main" id="{7BC88AB3-DEE7-824A-8525-54869D6D907F}"/>
              </a:ext>
            </a:extLst>
          </p:cNvPr>
          <p:cNvPicPr>
            <a:picLocks noChangeAspect="1"/>
          </p:cNvPicPr>
          <p:nvPr/>
        </p:nvPicPr>
        <p:blipFill rotWithShape="1">
          <a:blip r:embed="rId2"/>
          <a:srcRect t="24761" b="27316"/>
          <a:stretch/>
        </p:blipFill>
        <p:spPr>
          <a:xfrm>
            <a:off x="242887" y="5145228"/>
            <a:ext cx="2086928" cy="1000124"/>
          </a:xfrm>
          <a:prstGeom prst="rect">
            <a:avLst/>
          </a:prstGeom>
        </p:spPr>
      </p:pic>
      <p:pic>
        <p:nvPicPr>
          <p:cNvPr id="5" name="Picture 4" descr="Icon&#10;&#10;Description automatically generated">
            <a:extLst>
              <a:ext uri="{FF2B5EF4-FFF2-40B4-BE49-F238E27FC236}">
                <a16:creationId xmlns:a16="http://schemas.microsoft.com/office/drawing/2014/main" id="{EB44F79F-060C-2A45-BCA9-1951E8867DAD}"/>
              </a:ext>
            </a:extLst>
          </p:cNvPr>
          <p:cNvPicPr>
            <a:picLocks noChangeAspect="1"/>
          </p:cNvPicPr>
          <p:nvPr/>
        </p:nvPicPr>
        <p:blipFill>
          <a:blip r:embed="rId3"/>
          <a:stretch>
            <a:fillRect/>
          </a:stretch>
        </p:blipFill>
        <p:spPr>
          <a:xfrm>
            <a:off x="10610848" y="598882"/>
            <a:ext cx="1358505" cy="1358505"/>
          </a:xfrm>
          <a:prstGeom prst="rect">
            <a:avLst/>
          </a:prstGeom>
        </p:spPr>
      </p:pic>
    </p:spTree>
    <p:extLst>
      <p:ext uri="{BB962C8B-B14F-4D97-AF65-F5344CB8AC3E}">
        <p14:creationId xmlns:p14="http://schemas.microsoft.com/office/powerpoint/2010/main" val="101949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5472113" cy="523220"/>
          </a:xfrm>
          <a:prstGeom prst="rect">
            <a:avLst/>
          </a:prstGeom>
          <a:noFill/>
        </p:spPr>
        <p:txBody>
          <a:bodyPr wrap="square" rtlCol="0">
            <a:spAutoFit/>
          </a:bodyPr>
          <a:lstStyle/>
          <a:p>
            <a:r>
              <a:rPr lang="en-US" sz="2800" b="1" dirty="0"/>
              <a:t>hear Martin Luther King, Jr. speak?</a:t>
            </a:r>
          </a:p>
        </p:txBody>
      </p:sp>
      <p:sp>
        <p:nvSpPr>
          <p:cNvPr id="14" name="TextBox 13">
            <a:extLst>
              <a:ext uri="{FF2B5EF4-FFF2-40B4-BE49-F238E27FC236}">
                <a16:creationId xmlns:a16="http://schemas.microsoft.com/office/drawing/2014/main" id="{414A38A0-4E47-E74C-9068-38523B8E8D41}"/>
              </a:ext>
            </a:extLst>
          </p:cNvPr>
          <p:cNvSpPr txBox="1"/>
          <p:nvPr/>
        </p:nvSpPr>
        <p:spPr>
          <a:xfrm>
            <a:off x="7315200" y="141147"/>
            <a:ext cx="4702970" cy="523220"/>
          </a:xfrm>
          <a:prstGeom prst="rect">
            <a:avLst/>
          </a:prstGeom>
          <a:noFill/>
        </p:spPr>
        <p:txBody>
          <a:bodyPr wrap="square" rtlCol="0">
            <a:spAutoFit/>
          </a:bodyPr>
          <a:lstStyle/>
          <a:p>
            <a:r>
              <a:rPr lang="en-US" sz="2800" b="1" dirty="0"/>
              <a:t>hear Abraham Lincoln speak?</a:t>
            </a:r>
          </a:p>
        </p:txBody>
      </p:sp>
      <p:pic>
        <p:nvPicPr>
          <p:cNvPr id="3" name="Picture 2" descr="A close up of a logo&#10;&#10;Description automatically generated">
            <a:extLst>
              <a:ext uri="{FF2B5EF4-FFF2-40B4-BE49-F238E27FC236}">
                <a16:creationId xmlns:a16="http://schemas.microsoft.com/office/drawing/2014/main" id="{8BA27AD4-10F5-C946-B5BE-B5F53210A2ED}"/>
              </a:ext>
            </a:extLst>
          </p:cNvPr>
          <p:cNvPicPr>
            <a:picLocks noChangeAspect="1"/>
          </p:cNvPicPr>
          <p:nvPr/>
        </p:nvPicPr>
        <p:blipFill>
          <a:blip r:embed="rId3"/>
          <a:stretch>
            <a:fillRect/>
          </a:stretch>
        </p:blipFill>
        <p:spPr>
          <a:xfrm>
            <a:off x="340521" y="4892605"/>
            <a:ext cx="1357313" cy="1357313"/>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7D11E1AA-714D-4040-BE18-A6F93AFDEAB8}"/>
              </a:ext>
            </a:extLst>
          </p:cNvPr>
          <p:cNvPicPr>
            <a:picLocks noChangeAspect="1"/>
          </p:cNvPicPr>
          <p:nvPr/>
        </p:nvPicPr>
        <p:blipFill>
          <a:blip r:embed="rId4"/>
          <a:stretch>
            <a:fillRect/>
          </a:stretch>
        </p:blipFill>
        <p:spPr>
          <a:xfrm>
            <a:off x="10882312" y="621504"/>
            <a:ext cx="1135858" cy="1135858"/>
          </a:xfrm>
          <a:prstGeom prst="rect">
            <a:avLst/>
          </a:prstGeom>
        </p:spPr>
      </p:pic>
    </p:spTree>
    <p:extLst>
      <p:ext uri="{BB962C8B-B14F-4D97-AF65-F5344CB8AC3E}">
        <p14:creationId xmlns:p14="http://schemas.microsoft.com/office/powerpoint/2010/main" val="230347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4500563" cy="523220"/>
          </a:xfrm>
          <a:prstGeom prst="rect">
            <a:avLst/>
          </a:prstGeom>
          <a:noFill/>
        </p:spPr>
        <p:txBody>
          <a:bodyPr wrap="square" rtlCol="0">
            <a:spAutoFit/>
          </a:bodyPr>
          <a:lstStyle/>
          <a:p>
            <a:r>
              <a:rPr lang="en-US" sz="2800" b="1" dirty="0"/>
              <a:t>own a farm?</a:t>
            </a:r>
          </a:p>
        </p:txBody>
      </p:sp>
      <p:sp>
        <p:nvSpPr>
          <p:cNvPr id="14" name="TextBox 13">
            <a:extLst>
              <a:ext uri="{FF2B5EF4-FFF2-40B4-BE49-F238E27FC236}">
                <a16:creationId xmlns:a16="http://schemas.microsoft.com/office/drawing/2014/main" id="{414A38A0-4E47-E74C-9068-38523B8E8D41}"/>
              </a:ext>
            </a:extLst>
          </p:cNvPr>
          <p:cNvSpPr txBox="1"/>
          <p:nvPr/>
        </p:nvSpPr>
        <p:spPr>
          <a:xfrm>
            <a:off x="7315200" y="141147"/>
            <a:ext cx="4702970" cy="523220"/>
          </a:xfrm>
          <a:prstGeom prst="rect">
            <a:avLst/>
          </a:prstGeom>
          <a:noFill/>
        </p:spPr>
        <p:txBody>
          <a:bodyPr wrap="square" rtlCol="0">
            <a:spAutoFit/>
          </a:bodyPr>
          <a:lstStyle/>
          <a:p>
            <a:pPr algn="r"/>
            <a:r>
              <a:rPr lang="en-US" sz="2800" b="1" dirty="0"/>
              <a:t>own a factory?</a:t>
            </a:r>
          </a:p>
        </p:txBody>
      </p:sp>
      <p:pic>
        <p:nvPicPr>
          <p:cNvPr id="3" name="Picture 2" descr="A picture containing icon&#10;&#10;Description automatically generated">
            <a:extLst>
              <a:ext uri="{FF2B5EF4-FFF2-40B4-BE49-F238E27FC236}">
                <a16:creationId xmlns:a16="http://schemas.microsoft.com/office/drawing/2014/main" id="{83A45F5B-A33C-5545-8C9E-213CC32942CD}"/>
              </a:ext>
            </a:extLst>
          </p:cNvPr>
          <p:cNvPicPr>
            <a:picLocks noChangeAspect="1"/>
          </p:cNvPicPr>
          <p:nvPr/>
        </p:nvPicPr>
        <p:blipFill>
          <a:blip r:embed="rId2"/>
          <a:stretch>
            <a:fillRect/>
          </a:stretch>
        </p:blipFill>
        <p:spPr>
          <a:xfrm>
            <a:off x="10656690" y="664367"/>
            <a:ext cx="1257300" cy="1257300"/>
          </a:xfrm>
          <a:prstGeom prst="rect">
            <a:avLst/>
          </a:prstGeom>
        </p:spPr>
      </p:pic>
      <p:pic>
        <p:nvPicPr>
          <p:cNvPr id="5" name="Picture 4" descr="A picture containing grass, looking, table, horse&#10;&#10;Description automatically generated">
            <a:extLst>
              <a:ext uri="{FF2B5EF4-FFF2-40B4-BE49-F238E27FC236}">
                <a16:creationId xmlns:a16="http://schemas.microsoft.com/office/drawing/2014/main" id="{524994B6-7199-5F49-B43C-921F75B635BC}"/>
              </a:ext>
            </a:extLst>
          </p:cNvPr>
          <p:cNvPicPr>
            <a:picLocks noChangeAspect="1"/>
          </p:cNvPicPr>
          <p:nvPr/>
        </p:nvPicPr>
        <p:blipFill>
          <a:blip r:embed="rId3"/>
          <a:stretch>
            <a:fillRect/>
          </a:stretch>
        </p:blipFill>
        <p:spPr>
          <a:xfrm>
            <a:off x="360760" y="4972051"/>
            <a:ext cx="1257300" cy="1257300"/>
          </a:xfrm>
          <a:prstGeom prst="rect">
            <a:avLst/>
          </a:prstGeom>
        </p:spPr>
      </p:pic>
    </p:spTree>
    <p:extLst>
      <p:ext uri="{BB962C8B-B14F-4D97-AF65-F5344CB8AC3E}">
        <p14:creationId xmlns:p14="http://schemas.microsoft.com/office/powerpoint/2010/main" val="90599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4500563" cy="523220"/>
          </a:xfrm>
          <a:prstGeom prst="rect">
            <a:avLst/>
          </a:prstGeom>
          <a:noFill/>
        </p:spPr>
        <p:txBody>
          <a:bodyPr wrap="square" rtlCol="0">
            <a:spAutoFit/>
          </a:bodyPr>
          <a:lstStyle/>
          <a:p>
            <a:r>
              <a:rPr lang="en-US" sz="2800" b="1" dirty="0"/>
              <a:t>meet Alexander Hamilton?</a:t>
            </a:r>
          </a:p>
        </p:txBody>
      </p:sp>
      <p:sp>
        <p:nvSpPr>
          <p:cNvPr id="14" name="TextBox 13">
            <a:extLst>
              <a:ext uri="{FF2B5EF4-FFF2-40B4-BE49-F238E27FC236}">
                <a16:creationId xmlns:a16="http://schemas.microsoft.com/office/drawing/2014/main" id="{414A38A0-4E47-E74C-9068-38523B8E8D41}"/>
              </a:ext>
            </a:extLst>
          </p:cNvPr>
          <p:cNvSpPr txBox="1"/>
          <p:nvPr/>
        </p:nvSpPr>
        <p:spPr>
          <a:xfrm>
            <a:off x="7315200" y="141147"/>
            <a:ext cx="4702970" cy="523220"/>
          </a:xfrm>
          <a:prstGeom prst="rect">
            <a:avLst/>
          </a:prstGeom>
          <a:noFill/>
        </p:spPr>
        <p:txBody>
          <a:bodyPr wrap="square" rtlCol="0">
            <a:spAutoFit/>
          </a:bodyPr>
          <a:lstStyle/>
          <a:p>
            <a:pPr algn="r"/>
            <a:r>
              <a:rPr lang="en-US" sz="2800" b="1" dirty="0"/>
              <a:t>meet George Washington?</a:t>
            </a:r>
          </a:p>
        </p:txBody>
      </p:sp>
      <p:pic>
        <p:nvPicPr>
          <p:cNvPr id="3" name="Picture 2" descr="Icon&#10;&#10;Description automatically generated">
            <a:extLst>
              <a:ext uri="{FF2B5EF4-FFF2-40B4-BE49-F238E27FC236}">
                <a16:creationId xmlns:a16="http://schemas.microsoft.com/office/drawing/2014/main" id="{77E759EC-8929-7342-98E0-A8A80292B5B3}"/>
              </a:ext>
            </a:extLst>
          </p:cNvPr>
          <p:cNvPicPr>
            <a:picLocks noChangeAspect="1"/>
          </p:cNvPicPr>
          <p:nvPr/>
        </p:nvPicPr>
        <p:blipFill>
          <a:blip r:embed="rId2"/>
          <a:stretch>
            <a:fillRect/>
          </a:stretch>
        </p:blipFill>
        <p:spPr>
          <a:xfrm>
            <a:off x="380999" y="4914037"/>
            <a:ext cx="1343025" cy="1343025"/>
          </a:xfrm>
          <a:prstGeom prst="rect">
            <a:avLst/>
          </a:prstGeom>
        </p:spPr>
      </p:pic>
      <p:pic>
        <p:nvPicPr>
          <p:cNvPr id="5" name="Picture 4" descr="A picture containing game&#10;&#10;Description automatically generated">
            <a:extLst>
              <a:ext uri="{FF2B5EF4-FFF2-40B4-BE49-F238E27FC236}">
                <a16:creationId xmlns:a16="http://schemas.microsoft.com/office/drawing/2014/main" id="{305CD61F-C4F4-8144-BA44-53B1F2B283B1}"/>
              </a:ext>
            </a:extLst>
          </p:cNvPr>
          <p:cNvPicPr>
            <a:picLocks noChangeAspect="1"/>
          </p:cNvPicPr>
          <p:nvPr/>
        </p:nvPicPr>
        <p:blipFill>
          <a:blip r:embed="rId3"/>
          <a:stretch>
            <a:fillRect/>
          </a:stretch>
        </p:blipFill>
        <p:spPr>
          <a:xfrm>
            <a:off x="10675145" y="664367"/>
            <a:ext cx="1343025" cy="1343025"/>
          </a:xfrm>
          <a:prstGeom prst="rect">
            <a:avLst/>
          </a:prstGeom>
        </p:spPr>
      </p:pic>
    </p:spTree>
    <p:extLst>
      <p:ext uri="{BB962C8B-B14F-4D97-AF65-F5344CB8AC3E}">
        <p14:creationId xmlns:p14="http://schemas.microsoft.com/office/powerpoint/2010/main" val="67183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6386513" cy="523220"/>
          </a:xfrm>
          <a:prstGeom prst="rect">
            <a:avLst/>
          </a:prstGeom>
          <a:noFill/>
        </p:spPr>
        <p:txBody>
          <a:bodyPr wrap="square" rtlCol="0">
            <a:spAutoFit/>
          </a:bodyPr>
          <a:lstStyle/>
          <a:p>
            <a:r>
              <a:rPr lang="en-US" sz="2800" b="1" dirty="0"/>
              <a:t>have a baseball used by Jackie Robinson?</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957888" y="141147"/>
            <a:ext cx="6060282" cy="523220"/>
          </a:xfrm>
          <a:prstGeom prst="rect">
            <a:avLst/>
          </a:prstGeom>
          <a:noFill/>
        </p:spPr>
        <p:txBody>
          <a:bodyPr wrap="square" rtlCol="0">
            <a:spAutoFit/>
          </a:bodyPr>
          <a:lstStyle/>
          <a:p>
            <a:r>
              <a:rPr lang="en-US" sz="2800" b="1" dirty="0"/>
              <a:t>have a poem written by Maya Angelou?</a:t>
            </a:r>
          </a:p>
        </p:txBody>
      </p:sp>
      <p:pic>
        <p:nvPicPr>
          <p:cNvPr id="3" name="Picture 2" descr="Logo, company name&#10;&#10;Description automatically generated">
            <a:extLst>
              <a:ext uri="{FF2B5EF4-FFF2-40B4-BE49-F238E27FC236}">
                <a16:creationId xmlns:a16="http://schemas.microsoft.com/office/drawing/2014/main" id="{DF7E0FB9-E7F6-084D-B495-33B434696816}"/>
              </a:ext>
            </a:extLst>
          </p:cNvPr>
          <p:cNvPicPr>
            <a:picLocks noChangeAspect="1"/>
          </p:cNvPicPr>
          <p:nvPr/>
        </p:nvPicPr>
        <p:blipFill>
          <a:blip r:embed="rId2"/>
          <a:stretch>
            <a:fillRect/>
          </a:stretch>
        </p:blipFill>
        <p:spPr>
          <a:xfrm>
            <a:off x="242887" y="5123792"/>
            <a:ext cx="1014413" cy="1014413"/>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DD7B25D4-0F97-7240-97D5-88330B051E0A}"/>
              </a:ext>
            </a:extLst>
          </p:cNvPr>
          <p:cNvPicPr>
            <a:picLocks noChangeAspect="1"/>
          </p:cNvPicPr>
          <p:nvPr/>
        </p:nvPicPr>
        <p:blipFill>
          <a:blip r:embed="rId3"/>
          <a:stretch>
            <a:fillRect/>
          </a:stretch>
        </p:blipFill>
        <p:spPr>
          <a:xfrm>
            <a:off x="10875167" y="664367"/>
            <a:ext cx="1014413" cy="1014413"/>
          </a:xfrm>
          <a:prstGeom prst="rect">
            <a:avLst/>
          </a:prstGeom>
        </p:spPr>
      </p:pic>
    </p:spTree>
    <p:extLst>
      <p:ext uri="{BB962C8B-B14F-4D97-AF65-F5344CB8AC3E}">
        <p14:creationId xmlns:p14="http://schemas.microsoft.com/office/powerpoint/2010/main" val="301300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78DD7BA7-C526-484C-BBFD-E17614E84575}"/>
              </a:ext>
            </a:extLst>
          </p:cNvPr>
          <p:cNvSpPr/>
          <p:nvPr/>
        </p:nvSpPr>
        <p:spPr>
          <a:xfrm>
            <a:off x="0" y="0"/>
            <a:ext cx="12192000" cy="6858000"/>
          </a:xfrm>
          <a:prstGeom prst="triangle">
            <a:avLst>
              <a:gd name="adj" fmla="val 0"/>
            </a:avLst>
          </a:prstGeom>
          <a:solidFill>
            <a:srgbClr val="38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6530572B-4E4D-FB4B-8180-E2DABCC7127C}"/>
              </a:ext>
            </a:extLst>
          </p:cNvPr>
          <p:cNvSpPr/>
          <p:nvPr/>
        </p:nvSpPr>
        <p:spPr>
          <a:xfrm rot="10800000">
            <a:off x="0" y="0"/>
            <a:ext cx="12192000" cy="6858000"/>
          </a:xfrm>
          <a:prstGeom prst="triangle">
            <a:avLst>
              <a:gd name="adj" fmla="val 0"/>
            </a:avLst>
          </a:prstGeom>
          <a:solidFill>
            <a:srgbClr val="FF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lternate Process 11">
            <a:extLst>
              <a:ext uri="{FF2B5EF4-FFF2-40B4-BE49-F238E27FC236}">
                <a16:creationId xmlns:a16="http://schemas.microsoft.com/office/drawing/2014/main" id="{B577A6C5-6DF3-4842-ADA0-E82FD4B68410}"/>
              </a:ext>
            </a:extLst>
          </p:cNvPr>
          <p:cNvSpPr/>
          <p:nvPr/>
        </p:nvSpPr>
        <p:spPr>
          <a:xfrm>
            <a:off x="4157664" y="2757487"/>
            <a:ext cx="3986212" cy="13430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Would you rather:</a:t>
            </a:r>
          </a:p>
        </p:txBody>
      </p:sp>
      <p:sp>
        <p:nvSpPr>
          <p:cNvPr id="13" name="TextBox 12">
            <a:extLst>
              <a:ext uri="{FF2B5EF4-FFF2-40B4-BE49-F238E27FC236}">
                <a16:creationId xmlns:a16="http://schemas.microsoft.com/office/drawing/2014/main" id="{E36AD120-138B-4043-A558-44B69502D132}"/>
              </a:ext>
            </a:extLst>
          </p:cNvPr>
          <p:cNvSpPr txBox="1"/>
          <p:nvPr/>
        </p:nvSpPr>
        <p:spPr>
          <a:xfrm>
            <a:off x="242887" y="6193632"/>
            <a:ext cx="6386513" cy="523220"/>
          </a:xfrm>
          <a:prstGeom prst="rect">
            <a:avLst/>
          </a:prstGeom>
          <a:noFill/>
        </p:spPr>
        <p:txBody>
          <a:bodyPr wrap="square" rtlCol="0">
            <a:spAutoFit/>
          </a:bodyPr>
          <a:lstStyle/>
          <a:p>
            <a:r>
              <a:rPr lang="en-US" sz="2800" b="1" dirty="0"/>
              <a:t>be a Supreme Court Justice?</a:t>
            </a:r>
          </a:p>
        </p:txBody>
      </p:sp>
      <p:sp>
        <p:nvSpPr>
          <p:cNvPr id="14" name="TextBox 13">
            <a:extLst>
              <a:ext uri="{FF2B5EF4-FFF2-40B4-BE49-F238E27FC236}">
                <a16:creationId xmlns:a16="http://schemas.microsoft.com/office/drawing/2014/main" id="{414A38A0-4E47-E74C-9068-38523B8E8D41}"/>
              </a:ext>
            </a:extLst>
          </p:cNvPr>
          <p:cNvSpPr txBox="1"/>
          <p:nvPr/>
        </p:nvSpPr>
        <p:spPr>
          <a:xfrm>
            <a:off x="5957888" y="141147"/>
            <a:ext cx="6060282" cy="523220"/>
          </a:xfrm>
          <a:prstGeom prst="rect">
            <a:avLst/>
          </a:prstGeom>
          <a:noFill/>
        </p:spPr>
        <p:txBody>
          <a:bodyPr wrap="square" rtlCol="0">
            <a:spAutoFit/>
          </a:bodyPr>
          <a:lstStyle/>
          <a:p>
            <a:pPr algn="r"/>
            <a:r>
              <a:rPr lang="en-US" sz="2800" b="1" dirty="0"/>
              <a:t>be a Senator?</a:t>
            </a:r>
          </a:p>
        </p:txBody>
      </p:sp>
      <p:pic>
        <p:nvPicPr>
          <p:cNvPr id="4" name="Picture 3" descr="A picture containing logo&#10;&#10;Description automatically generated">
            <a:extLst>
              <a:ext uri="{FF2B5EF4-FFF2-40B4-BE49-F238E27FC236}">
                <a16:creationId xmlns:a16="http://schemas.microsoft.com/office/drawing/2014/main" id="{25ADD070-7194-5142-97D2-CCA6D0FA8F5B}"/>
              </a:ext>
            </a:extLst>
          </p:cNvPr>
          <p:cNvPicPr>
            <a:picLocks noChangeAspect="1"/>
          </p:cNvPicPr>
          <p:nvPr/>
        </p:nvPicPr>
        <p:blipFill>
          <a:blip r:embed="rId2"/>
          <a:stretch>
            <a:fillRect/>
          </a:stretch>
        </p:blipFill>
        <p:spPr>
          <a:xfrm>
            <a:off x="242887" y="4980922"/>
            <a:ext cx="1157287" cy="1157287"/>
          </a:xfrm>
          <a:prstGeom prst="rect">
            <a:avLst/>
          </a:prstGeom>
        </p:spPr>
      </p:pic>
      <p:pic>
        <p:nvPicPr>
          <p:cNvPr id="9" name="Picture 8" descr="Icon&#10;&#10;Description automatically generated">
            <a:extLst>
              <a:ext uri="{FF2B5EF4-FFF2-40B4-BE49-F238E27FC236}">
                <a16:creationId xmlns:a16="http://schemas.microsoft.com/office/drawing/2014/main" id="{B6BC987A-4A38-D54E-A2B2-12394A4D7EAF}"/>
              </a:ext>
            </a:extLst>
          </p:cNvPr>
          <p:cNvPicPr>
            <a:picLocks noChangeAspect="1"/>
          </p:cNvPicPr>
          <p:nvPr/>
        </p:nvPicPr>
        <p:blipFill>
          <a:blip r:embed="rId3"/>
          <a:stretch>
            <a:fillRect/>
          </a:stretch>
        </p:blipFill>
        <p:spPr>
          <a:xfrm>
            <a:off x="10860883" y="664367"/>
            <a:ext cx="1157287" cy="1157287"/>
          </a:xfrm>
          <a:prstGeom prst="rect">
            <a:avLst/>
          </a:prstGeom>
        </p:spPr>
      </p:pic>
    </p:spTree>
    <p:extLst>
      <p:ext uri="{BB962C8B-B14F-4D97-AF65-F5344CB8AC3E}">
        <p14:creationId xmlns:p14="http://schemas.microsoft.com/office/powerpoint/2010/main" val="374997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294</Words>
  <Application>Microsoft Macintosh PowerPoint</Application>
  <PresentationFormat>Widescreen</PresentationFormat>
  <Paragraphs>46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Biegun</dc:creator>
  <cp:lastModifiedBy>Daniel Biegun</cp:lastModifiedBy>
  <cp:revision>7</cp:revision>
  <dcterms:created xsi:type="dcterms:W3CDTF">2021-01-12T17:24:10Z</dcterms:created>
  <dcterms:modified xsi:type="dcterms:W3CDTF">2021-01-12T22:23:49Z</dcterms:modified>
</cp:coreProperties>
</file>